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e9825b4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e9825b4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Wesley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Personal usage: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Those that are interested in purchasing a Tesla can use this project to get the most up-to-date information regarding Superchargers.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Commercial usage: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Businesses can consider using this data to figure out the closest charging locations and help with other analytic decision making for investment opportunities.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e9825b4b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e9825b4b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e9825b4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e9825b4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e9825b42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e9825b4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Shoshone/Zach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e9825b42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e9825b4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Shoshone/Zach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e9825b42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e9825b42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Shoshone/Zach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e9825b42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e9825b42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Shoshone/Zach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e9825b42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e9825b42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Shoshone/Zach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621ce5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8621ce5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f2a2a47d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f2a2a47d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Shoshone/Zach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e9825b42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e9825b42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e9825b4b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e9825b4b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Shoshone/Zach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e9825b4b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e9825b4b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Wesley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5a5f4fa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5a5f4fa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Wesley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e9825b4b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e9825b4b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5a5f4fa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5a5f4fa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mbed Tesla HTML link in Database_Checker addresses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Adding a GUI for the project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5a5f4fa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5a5f4fa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e9825b4b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e9825b4b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Wesley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b5626ef7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b5626ef7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Wesley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e9825b4b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e9825b4b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Wesley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e9825b4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e9825b4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Wesley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e9825b4b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e9825b4b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9825b4b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9825b4b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Ashley</a:t>
            </a:r>
            <a:endParaRPr>
              <a:solidFill>
                <a:srgbClr val="24292E"/>
              </a:solidFill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00"/>
              <a:buAutoNum type="arabicPeriod"/>
            </a:pPr>
            <a:r>
              <a:rPr lang="en">
                <a:solidFill>
                  <a:srgbClr val="24292E"/>
                </a:solidFill>
              </a:rPr>
              <a:t>ability to save money in the long-term due to the longevity and low maintenance required for electric vehicles in comparison to fuel vehicles.</a:t>
            </a:r>
            <a:endParaRPr>
              <a:solidFill>
                <a:srgbClr val="24292E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AutoNum type="arabicPeriod"/>
            </a:pPr>
            <a:r>
              <a:rPr lang="en" sz="1200">
                <a:solidFill>
                  <a:srgbClr val="24292E"/>
                </a:solidFill>
              </a:rPr>
              <a:t>the growing concern for the environment.  Many individuals that are concerned about the harmful emissions released into the environment have opted for a vehicle with a lesser carbon footprint.</a:t>
            </a:r>
            <a:endParaRPr sz="900">
              <a:solidFill>
                <a:srgbClr val="24292E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e9825b4b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e9825b4b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Wesley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_1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</a:rPr>
              <a:t>“</a:t>
            </a:r>
            <a:endParaRPr b="1" sz="9600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625"/>
            <a:ext cx="9144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ctrTitle"/>
          </p:nvPr>
        </p:nvSpPr>
        <p:spPr>
          <a:xfrm>
            <a:off x="311700" y="470675"/>
            <a:ext cx="8520600" cy="18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000000"/>
                </a:solidFill>
              </a:rPr>
              <a:t>Mapping Tesla Superchargers in the U.S.</a:t>
            </a:r>
            <a:endParaRPr b="1" sz="4600">
              <a:solidFill>
                <a:srgbClr val="000000"/>
              </a:solidFill>
            </a:endParaRPr>
          </a:p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2353625" y="4350900"/>
            <a:ext cx="679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Group 1: </a:t>
            </a:r>
            <a:r>
              <a:rPr lang="en" sz="1700">
                <a:solidFill>
                  <a:srgbClr val="000000"/>
                </a:solidFill>
              </a:rPr>
              <a:t>Ashley Ziur, Shoshone Smith, Wesley Marshall, Zach Carlson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3548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WHO CAN BENEFIT?</a:t>
            </a:r>
            <a:endParaRPr b="1"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824975"/>
            <a:ext cx="5166600" cy="3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Our target audience is Tesla consumers and prospective business partners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b="1" lang="en" sz="1600">
                <a:solidFill>
                  <a:srgbClr val="000000"/>
                </a:solidFill>
              </a:rPr>
              <a:t>Personal usage:</a:t>
            </a:r>
            <a:r>
              <a:rPr lang="en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M</a:t>
            </a:r>
            <a:r>
              <a:rPr lang="en" sz="1600">
                <a:solidFill>
                  <a:srgbClr val="000000"/>
                </a:solidFill>
              </a:rPr>
              <a:t>ost up-to-date information regarding Superchargers.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b="1" lang="en" sz="1600">
                <a:solidFill>
                  <a:srgbClr val="000000"/>
                </a:solidFill>
              </a:rPr>
              <a:t>Commercial usage:</a:t>
            </a:r>
            <a:endParaRPr b="1"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Businesses can consider using this data to figure out the closest charging locations 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000" y="2034400"/>
            <a:ext cx="3131225" cy="21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Project Overview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Tesla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are Electric Vehicles on the Rise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Who can Benefit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Concept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Design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Explanation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Results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How to Run the Verifier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Known Limitations of Project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Potential Future Development</a:t>
            </a:r>
            <a:endParaRPr sz="1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INITIAL CODE CONCEPT</a:t>
            </a:r>
            <a:endParaRPr b="1"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Inspect</a:t>
            </a:r>
            <a:r>
              <a:rPr lang="en" sz="1600">
                <a:solidFill>
                  <a:srgbClr val="000000"/>
                </a:solidFill>
              </a:rPr>
              <a:t> website HTML code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Convert to JSON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Extract charger locations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Validate dataset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893700" y="16563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DESIGN</a:t>
            </a:r>
            <a:endParaRPr b="1"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893700" y="1201113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D</a:t>
            </a:r>
            <a:r>
              <a:rPr lang="en" sz="1600">
                <a:solidFill>
                  <a:srgbClr val="000000"/>
                </a:solidFill>
              </a:rPr>
              <a:t>eveloped using Python 3.8 and Jupyter Notebooks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Three Notebooks: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README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Final_project.ipynb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Tesla Scraping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Database_Checker</a:t>
            </a:r>
            <a:r>
              <a:rPr lang="en" sz="1600">
                <a:solidFill>
                  <a:srgbClr val="000000"/>
                </a:solidFill>
              </a:rPr>
              <a:t>.ipynb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Dataset Comparison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148800" y="185925"/>
            <a:ext cx="8846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EXPLANATION:</a:t>
            </a:r>
            <a:r>
              <a:rPr b="1" lang="en"/>
              <a:t> </a:t>
            </a:r>
            <a:r>
              <a:rPr b="1" lang="en"/>
              <a:t>final_project.ipynb</a:t>
            </a:r>
            <a:endParaRPr b="1"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883575" y="1043313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Tesla Scraping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Using Request module to download webpages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Inspected the HTML using Beautifulsoup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Using soup to get a list of street addresses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Pre-process our list to prepare turning into dictionaries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Combine all dictionaries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Write out to a CSV file for checker program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108150" y="54050"/>
            <a:ext cx="8927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CODE EXPLANATION:</a:t>
            </a:r>
            <a:r>
              <a:rPr b="1" lang="en" sz="2900"/>
              <a:t> </a:t>
            </a:r>
            <a:r>
              <a:rPr b="1" lang="en" sz="2900"/>
              <a:t>Database_Checker.ipynb</a:t>
            </a:r>
            <a:r>
              <a:rPr b="1" lang="en" sz="3100"/>
              <a:t> </a:t>
            </a:r>
            <a:endParaRPr b="1" sz="3100"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751650" y="799876"/>
            <a:ext cx="6462600" cy="3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Define functions to help with searching datasets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City_search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Zipcode_search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State_search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Db_search - Print menu options</a:t>
            </a:r>
            <a:endParaRPr sz="1600">
              <a:solidFill>
                <a:srgbClr val="000000"/>
              </a:solidFill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L</a:t>
            </a:r>
            <a:r>
              <a:rPr lang="en" sz="1600">
                <a:solidFill>
                  <a:srgbClr val="000000"/>
                </a:solidFill>
              </a:rPr>
              <a:t>oad in both CSV files.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The Federal dataset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The Tesla Supercharger </a:t>
            </a:r>
            <a:endParaRPr sz="1600">
              <a:solidFill>
                <a:srgbClr val="000000"/>
              </a:solidFill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Get user input</a:t>
            </a:r>
            <a:endParaRPr sz="1600">
              <a:solidFill>
                <a:srgbClr val="000000"/>
              </a:solidFill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Continue looping until user halt</a:t>
            </a:r>
            <a:endParaRPr sz="1600">
              <a:solidFill>
                <a:srgbClr val="000000"/>
              </a:solidFill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Print results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1015425" y="3076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RESULTS</a:t>
            </a:r>
            <a:endParaRPr b="1"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Tesla Scraping: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Write out of a CSV file of Tesla Superchargers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Dataset Comparison: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Program that output addresses and charger count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1056025" y="2950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RUN THE VERIFIER</a:t>
            </a:r>
            <a:endParaRPr b="1"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152475"/>
            <a:ext cx="8333100" cy="24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Tesla Scraping Section: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Run each cell block under Tesla Scraping Section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Dataset Checker: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Run all cells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Enter input based on options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0" r="0" t="6164"/>
          <a:stretch/>
        </p:blipFill>
        <p:spPr>
          <a:xfrm>
            <a:off x="1211475" y="3699525"/>
            <a:ext cx="5818651" cy="10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1015450" y="16031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VERIFIER DEMO - Federal</a:t>
            </a:r>
            <a:endParaRPr b="1"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25" y="1017725"/>
            <a:ext cx="7607750" cy="3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Project Overview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Tesla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are </a:t>
            </a:r>
            <a:r>
              <a:rPr lang="en" sz="1600">
                <a:solidFill>
                  <a:srgbClr val="000000"/>
                </a:solidFill>
              </a:rPr>
              <a:t>Electric</a:t>
            </a:r>
            <a:r>
              <a:rPr lang="en" sz="1600">
                <a:solidFill>
                  <a:srgbClr val="000000"/>
                </a:solidFill>
              </a:rPr>
              <a:t> Vehicles on the Rise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Who can Benefit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Concept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Design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Explanation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Results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How to Run the Verifier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Known Limitations of Project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Potential Future Development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914000" y="11123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VERIFIER DEMO - Tesla</a:t>
            </a:r>
            <a:endParaRPr b="1"/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b="0" l="19" r="29" t="0"/>
          <a:stretch/>
        </p:blipFill>
        <p:spPr>
          <a:xfrm>
            <a:off x="705388" y="968650"/>
            <a:ext cx="7733225" cy="39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Project Overview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Tesla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are Electric Vehicles on the Rise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Who can Benefit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Concept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Design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Explanation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Results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How to Run the Verifier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Known Limitations of Project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Potential Future Development</a:t>
            </a:r>
            <a:endParaRPr sz="1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223200" y="358400"/>
            <a:ext cx="8775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KNOWN LIMITATIONS OF THE PROJECT</a:t>
            </a:r>
            <a:endParaRPr b="1"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Limited to Tesla Superchargers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Excludes other types of Tesla chargers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Excludes</a:t>
            </a:r>
            <a:r>
              <a:rPr lang="en" sz="1600">
                <a:solidFill>
                  <a:srgbClr val="000000"/>
                </a:solidFill>
              </a:rPr>
              <a:t> other electric vehicles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Federal dataset is timedated from </a:t>
            </a:r>
            <a:r>
              <a:rPr lang="en" sz="1600">
                <a:solidFill>
                  <a:srgbClr val="000000"/>
                </a:solidFill>
              </a:rPr>
              <a:t>October 4th 2020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If one wants newer data, must download and update code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Checker function is limited to inputs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Inputs: State, City, and Z</a:t>
            </a:r>
            <a:r>
              <a:rPr lang="en" sz="1600">
                <a:solidFill>
                  <a:srgbClr val="000000"/>
                </a:solidFill>
              </a:rPr>
              <a:t>ip Code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Limited to one dataset at a time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Comparison between datasets must be manual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Project Overview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Tesla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are Electric Vehicles on the Rise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Who can Benefit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Concept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Design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Explanation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Code Results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How to Run the Verifier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Known Limitations of Project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Potential Future Development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101450" y="358400"/>
            <a:ext cx="8805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POTENTIAL FUTURE DEVELOPMENT</a:t>
            </a:r>
            <a:endParaRPr b="1"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Addition of more advanced</a:t>
            </a:r>
            <a:r>
              <a:rPr lang="en" sz="1600">
                <a:solidFill>
                  <a:srgbClr val="000000"/>
                </a:solidFill>
              </a:rPr>
              <a:t> result filtering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Expanding to other locations besides the United States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Expanding the scope of the project to account for non-Tesla vehicles. 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YOU!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Project Overview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Why Tesla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Why are Electric Vehicles on the Rise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Who can Benefit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Concept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Design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Explanation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Results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How to Run the Verifier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Known Limitations of Project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Potential Future Development</a:t>
            </a:r>
            <a:endParaRPr sz="1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893700" y="2163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OVERVIEW</a:t>
            </a:r>
            <a:endParaRPr b="1"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1215800"/>
            <a:ext cx="4533900" cy="3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Scrape Tesla’s website for Supercharger locations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Limited to only the U.S.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Create a .csv file of these data points.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Contains new and </a:t>
            </a:r>
            <a:r>
              <a:rPr lang="en" sz="1600">
                <a:solidFill>
                  <a:srgbClr val="000000"/>
                </a:solidFill>
              </a:rPr>
              <a:t>upcoming</a:t>
            </a:r>
            <a:r>
              <a:rPr lang="en" sz="1600">
                <a:solidFill>
                  <a:srgbClr val="000000"/>
                </a:solidFill>
              </a:rPr>
              <a:t> addresses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Compare our Tesla dataset with a Federal dataset</a:t>
            </a:r>
            <a:endParaRPr sz="1600">
              <a:solidFill>
                <a:srgbClr val="000000"/>
              </a:solidFill>
            </a:endParaRPr>
          </a:p>
        </p:txBody>
      </p:sp>
      <p:grpSp>
        <p:nvGrpSpPr>
          <p:cNvPr id="116" name="Google Shape;116;p17"/>
          <p:cNvGrpSpPr/>
          <p:nvPr/>
        </p:nvGrpSpPr>
        <p:grpSpPr>
          <a:xfrm>
            <a:off x="5245875" y="1561075"/>
            <a:ext cx="3703728" cy="2111575"/>
            <a:chOff x="5314950" y="1642300"/>
            <a:chExt cx="3703728" cy="2111575"/>
          </a:xfrm>
        </p:grpSpPr>
        <p:pic>
          <p:nvPicPr>
            <p:cNvPr id="117" name="Google Shape;117;p17"/>
            <p:cNvPicPr preferRelativeResize="0"/>
            <p:nvPr/>
          </p:nvPicPr>
          <p:blipFill rotWithShape="1">
            <a:blip r:embed="rId3">
              <a:alphaModFix/>
            </a:blip>
            <a:srcRect b="0" l="11621" r="0" t="22372"/>
            <a:stretch/>
          </p:blipFill>
          <p:spPr>
            <a:xfrm>
              <a:off x="5314950" y="2084475"/>
              <a:ext cx="3703728" cy="1669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7"/>
            <p:cNvSpPr txBox="1"/>
            <p:nvPr/>
          </p:nvSpPr>
          <p:spPr>
            <a:xfrm>
              <a:off x="5351050" y="1642300"/>
              <a:ext cx="36675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TESLA SUPERCHARGERS IN THE U.S.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Project Overview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Tesla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Why are Electric Vehicles on the Rise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Who can Benefit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Concept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Design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Explanation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Results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How to Run the Verifier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Known Limitations of Project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Potential Future Development</a:t>
            </a:r>
            <a:endParaRPr sz="1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TESLA?</a:t>
            </a:r>
            <a:endParaRPr b="1"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152475"/>
            <a:ext cx="551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E</a:t>
            </a:r>
            <a:r>
              <a:rPr lang="en" sz="1600">
                <a:solidFill>
                  <a:srgbClr val="000000"/>
                </a:solidFill>
              </a:rPr>
              <a:t>lectric cars have been gaining popularity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Tesla is the leader in the field of electric cars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The majority of charging locations are Tesla locations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Limited locations options for Tesla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125" y="1088087"/>
            <a:ext cx="1835675" cy="29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Project Overview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Tesla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are Electric Vehicles on the Rise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Who can Benefit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Concept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Design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Explanation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Results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How to Run the Verifier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Known Limitations of Project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Potential Future Development</a:t>
            </a:r>
            <a:endParaRPr sz="1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243475" y="358400"/>
            <a:ext cx="86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ARE ELECTRIC CARS ON THE RISE?</a:t>
            </a:r>
            <a:endParaRPr b="1"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152475"/>
            <a:ext cx="522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T</a:t>
            </a:r>
            <a:r>
              <a:rPr lang="en" sz="1600">
                <a:solidFill>
                  <a:srgbClr val="000000"/>
                </a:solidFill>
              </a:rPr>
              <a:t>here are many reasons why people opt for electric vehicles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Some reasons being: </a:t>
            </a:r>
            <a:endParaRPr sz="16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 sz="1600">
                <a:solidFill>
                  <a:srgbClr val="000000"/>
                </a:solidFill>
              </a:rPr>
              <a:t>Ability to save money in the long-term </a:t>
            </a:r>
            <a:endParaRPr sz="16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 sz="1600">
                <a:solidFill>
                  <a:srgbClr val="000000"/>
                </a:solidFill>
              </a:rPr>
              <a:t>The growing concern for the environment  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20597" r="0" t="0"/>
          <a:stretch/>
        </p:blipFill>
        <p:spPr>
          <a:xfrm>
            <a:off x="6946350" y="2858000"/>
            <a:ext cx="1732550" cy="15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750" y="1429075"/>
            <a:ext cx="2220425" cy="13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Project Overview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Tesla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Why are Electric Vehicles on the Rise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Who can Benefit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Concept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Design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Explanation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Code Results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How to Run the Verifier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Known Limitations of Project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❏"/>
            </a:pPr>
            <a:r>
              <a:rPr lang="en" sz="1600">
                <a:solidFill>
                  <a:srgbClr val="B7B7B7"/>
                </a:solidFill>
              </a:rPr>
              <a:t>Potential Future Development</a:t>
            </a:r>
            <a:endParaRPr sz="1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